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7"/>
  </p:sldMasterIdLst>
  <p:notesMasterIdLst>
    <p:notesMasterId r:id="rId10"/>
  </p:notesMasterIdLst>
  <p:sldIdLst>
    <p:sldId id="258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5"/>
    <a:srgbClr val="0083D4"/>
    <a:srgbClr val="004A73"/>
    <a:srgbClr val="006AAB"/>
    <a:srgbClr val="2191D8"/>
    <a:srgbClr val="003F62"/>
    <a:srgbClr val="003A5A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15" autoAdjust="0"/>
    <p:restoredTop sz="96530" autoAdjust="0"/>
  </p:normalViewPr>
  <p:slideViewPr>
    <p:cSldViewPr snapToGrid="0">
      <p:cViewPr varScale="1">
        <p:scale>
          <a:sx n="98" d="100"/>
          <a:sy n="98" d="100"/>
        </p:scale>
        <p:origin x="96" y="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1" Type="http://schemas.openxmlformats.org/officeDocument/2006/relationships/presProps" Target="presProps.xml"/><Relationship Id="rId6" Type="http://schemas.openxmlformats.org/officeDocument/2006/relationships/customXml" Target="../customXml/item6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4" Type="http://schemas.openxmlformats.org/officeDocument/2006/relationships/tableStyles" Target="tableStyles.xml"/><Relationship Id="rId9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utin, Emmanuel" userId="89e6b41a-d74b-4859-9c4e-91bb83e8abb5" providerId="ADAL" clId="{23A8DD69-05F7-4E4E-BA4D-AC2DB156E6AF}"/>
    <pc:docChg chg="custSel delSld modSld">
      <pc:chgData name="Toutin, Emmanuel" userId="89e6b41a-d74b-4859-9c4e-91bb83e8abb5" providerId="ADAL" clId="{23A8DD69-05F7-4E4E-BA4D-AC2DB156E6AF}" dt="2025-06-03T19:57:34.467" v="3" actId="478"/>
      <pc:docMkLst>
        <pc:docMk/>
      </pc:docMkLst>
      <pc:sldChg chg="del">
        <pc:chgData name="Toutin, Emmanuel" userId="89e6b41a-d74b-4859-9c4e-91bb83e8abb5" providerId="ADAL" clId="{23A8DD69-05F7-4E4E-BA4D-AC2DB156E6AF}" dt="2025-06-03T19:57:24.756" v="0" actId="47"/>
        <pc:sldMkLst>
          <pc:docMk/>
          <pc:sldMk cId="1842210099" sldId="256"/>
        </pc:sldMkLst>
      </pc:sldChg>
      <pc:sldChg chg="delSp mod">
        <pc:chgData name="Toutin, Emmanuel" userId="89e6b41a-d74b-4859-9c4e-91bb83e8abb5" providerId="ADAL" clId="{23A8DD69-05F7-4E4E-BA4D-AC2DB156E6AF}" dt="2025-06-03T19:57:34.467" v="3" actId="478"/>
        <pc:sldMkLst>
          <pc:docMk/>
          <pc:sldMk cId="1640294528" sldId="258"/>
        </pc:sldMkLst>
        <pc:picChg chg="del">
          <ac:chgData name="Toutin, Emmanuel" userId="89e6b41a-d74b-4859-9c4e-91bb83e8abb5" providerId="ADAL" clId="{23A8DD69-05F7-4E4E-BA4D-AC2DB156E6AF}" dt="2025-06-03T19:57:34.467" v="3" actId="478"/>
          <ac:picMkLst>
            <pc:docMk/>
            <pc:sldMk cId="1640294528" sldId="258"/>
            <ac:picMk id="5" creationId="{1506C661-397F-6123-6976-B508650FA937}"/>
          </ac:picMkLst>
        </pc:picChg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1545957463" sldId="275"/>
        </pc:sldMkLst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595211436" sldId="278"/>
        </pc:sldMkLst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2828418243" sldId="279"/>
        </pc:sldMkLst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402014046" sldId="289"/>
        </pc:sldMkLst>
      </pc:sldChg>
      <pc:sldChg chg="del">
        <pc:chgData name="Toutin, Emmanuel" userId="89e6b41a-d74b-4859-9c4e-91bb83e8abb5" providerId="ADAL" clId="{23A8DD69-05F7-4E4E-BA4D-AC2DB156E6AF}" dt="2025-06-03T19:57:30.888" v="2" actId="47"/>
        <pc:sldMkLst>
          <pc:docMk/>
          <pc:sldMk cId="3170540037" sldId="291"/>
        </pc:sldMkLst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3051135962" sldId="292"/>
        </pc:sldMkLst>
      </pc:sldChg>
      <pc:sldChg chg="del">
        <pc:chgData name="Toutin, Emmanuel" userId="89e6b41a-d74b-4859-9c4e-91bb83e8abb5" providerId="ADAL" clId="{23A8DD69-05F7-4E4E-BA4D-AC2DB156E6AF}" dt="2025-06-03T19:57:28.741" v="1" actId="47"/>
        <pc:sldMkLst>
          <pc:docMk/>
          <pc:sldMk cId="207832621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E81CC-44DB-7749-A463-7D9302EEFFA1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58ABD-C420-D448-9737-E4F723EBD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1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">
    <p:bg>
      <p:bgPr>
        <a:pattFill prst="wdUpDiag">
          <a:fgClr>
            <a:srgbClr val="0083D4"/>
          </a:fgClr>
          <a:bgClr>
            <a:srgbClr val="0078B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64C61B3-416E-054D-9E1C-BC5165D9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016" y="2050120"/>
            <a:ext cx="10519966" cy="275776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8F6F9D-C1A7-3F4C-8E99-47F6D71332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784266" y="685074"/>
            <a:ext cx="2623467" cy="655866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0FD8E09-BCF3-1B4E-96F5-03D9C67951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52254" y="5936388"/>
            <a:ext cx="4670425" cy="47307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800" b="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/>
              <a:t>Presentation Date (optional)</a:t>
            </a:r>
          </a:p>
        </p:txBody>
      </p:sp>
    </p:spTree>
    <p:extLst>
      <p:ext uri="{BB962C8B-B14F-4D97-AF65-F5344CB8AC3E}">
        <p14:creationId xmlns:p14="http://schemas.microsoft.com/office/powerpoint/2010/main" val="39534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ite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104BE5A-55E7-BC4F-83DB-F3401A47D14A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338CCE7-AFC0-7544-A5C3-3993F171355E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94127-C7E5-544A-9952-D41C4E55A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004" y="1319115"/>
            <a:ext cx="2676115" cy="616744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2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E3B7E-D854-064D-AEA3-63D68FAE1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004" y="2142102"/>
            <a:ext cx="2676115" cy="387261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928B3B-3033-B349-9E32-DB5E95EC0E81}"/>
              </a:ext>
            </a:extLst>
          </p:cNvPr>
          <p:cNvCxnSpPr>
            <a:cxnSpLocks/>
          </p:cNvCxnSpPr>
          <p:nvPr userDrawn="1"/>
        </p:nvCxnSpPr>
        <p:spPr>
          <a:xfrm>
            <a:off x="416004" y="1961015"/>
            <a:ext cx="2676115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9F31035-BAFB-DB4C-AE80-068F0991710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15970" y="1319115"/>
            <a:ext cx="2676115" cy="616744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2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AFEE6C9B-D86A-E643-8B37-B6661EC4C61B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315970" y="2142102"/>
            <a:ext cx="2676115" cy="387261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954F397-9696-F54A-9781-CD936E087B37}"/>
              </a:ext>
            </a:extLst>
          </p:cNvPr>
          <p:cNvCxnSpPr>
            <a:cxnSpLocks/>
          </p:cNvCxnSpPr>
          <p:nvPr userDrawn="1"/>
        </p:nvCxnSpPr>
        <p:spPr>
          <a:xfrm>
            <a:off x="3315970" y="1961015"/>
            <a:ext cx="2676115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3B830625-B753-FF41-BD3C-DD59063A42F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215936" y="1319115"/>
            <a:ext cx="2676115" cy="616744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2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4DFB9A95-4DC9-3C47-885F-DE95E64CCCD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15936" y="2142102"/>
            <a:ext cx="2676115" cy="387261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E015204-565F-AA4D-B4C6-BA8DA47FA959}"/>
              </a:ext>
            </a:extLst>
          </p:cNvPr>
          <p:cNvCxnSpPr>
            <a:cxnSpLocks/>
          </p:cNvCxnSpPr>
          <p:nvPr userDrawn="1"/>
        </p:nvCxnSpPr>
        <p:spPr>
          <a:xfrm>
            <a:off x="6215936" y="1961015"/>
            <a:ext cx="2676115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30D75C32-1F85-8A46-9D71-13CE3C1E931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115901" y="1319115"/>
            <a:ext cx="2676115" cy="616744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2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770A1D5A-8773-BF48-B565-121094410D7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9115901" y="2142102"/>
            <a:ext cx="2676115" cy="387261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5E9055D-8A15-4D45-9F22-D55D611C2711}"/>
              </a:ext>
            </a:extLst>
          </p:cNvPr>
          <p:cNvCxnSpPr>
            <a:cxnSpLocks/>
          </p:cNvCxnSpPr>
          <p:nvPr userDrawn="1"/>
        </p:nvCxnSpPr>
        <p:spPr>
          <a:xfrm>
            <a:off x="9115901" y="1961015"/>
            <a:ext cx="2676115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5E2ED55D-4AC8-1C45-A773-1EB9E9A85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34" name="Picture 8">
            <a:extLst>
              <a:ext uri="{FF2B5EF4-FFF2-40B4-BE49-F238E27FC236}">
                <a16:creationId xmlns:a16="http://schemas.microsoft.com/office/drawing/2014/main" id="{CEB34D79-7B84-4E42-8BFD-EEE9D70F95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5E729F61-DA7E-544D-AD1D-2DB0FAD4D627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07338720-C087-B841-892F-BFD7444B3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7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5543708-9BD9-2A4A-B653-E4B8F6BD14DE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8D8A9AA-2009-8445-ABBB-0C80BC3C7959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B46DE2-38E3-B849-8AC7-8276E59B8A7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416406"/>
            <a:ext cx="6096000" cy="56220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656EAA1-71B6-2244-B761-48273735A4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6004" y="1259841"/>
            <a:ext cx="5270421" cy="47786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C077CDE-6E2C-B449-A01D-C909A9E92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5300345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6" name="Picture 8">
            <a:extLst>
              <a:ext uri="{FF2B5EF4-FFF2-40B4-BE49-F238E27FC236}">
                <a16:creationId xmlns:a16="http://schemas.microsoft.com/office/drawing/2014/main" id="{93F8A199-3F49-5B46-B3E0-9E3E3AFB0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85BFFAC6-0905-4348-9A26-44A26B484B5A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462B3FA-07FB-A64D-9B72-D2973136D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0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pictur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22768ED-9FDA-ED48-8A12-B41F84ACDF8A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C54CFED-E9EE-6642-8C0A-57A579F12E1B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00B76D3-E5CB-584B-8485-107E6DA20579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16004" y="1259839"/>
            <a:ext cx="11430000" cy="47786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F1DB7F8-214E-F144-9184-F47B0FC63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CEEFBAA2-FC23-E643-B219-26C39B93C7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28C5428E-E200-2748-A111-925171F4894C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DB540C3-3B5E-4E48-920C-CED76E81E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71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picture w/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540AC9D-F4CA-FE42-A3B6-67A6BCF0EE0D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C70FEC0-F42C-DC4F-BBCC-E662159B0CE0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00B76D3-E5CB-584B-8485-107E6DA20579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75921" y="1259839"/>
            <a:ext cx="8123310" cy="47804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96347C6-2EEB-F045-9CAC-B74CAC366683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8672513" y="1259839"/>
            <a:ext cx="3143567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6BB071E-E9B3-9241-8CE1-EE1449B42BDF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672512" y="3738641"/>
            <a:ext cx="3143567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F1DB7F8-214E-F144-9184-F47B0FC63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9" name="Picture 8">
            <a:extLst>
              <a:ext uri="{FF2B5EF4-FFF2-40B4-BE49-F238E27FC236}">
                <a16:creationId xmlns:a16="http://schemas.microsoft.com/office/drawing/2014/main" id="{E93663F5-25AF-734A-A5F8-9E88C0E5B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24C7B27-48E3-B84B-94CF-2BB0E8C2FEE0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752DB6C-46D2-CC41-A55F-CA89D8A32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8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picture w/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CFC561A-45CC-1D45-879B-73276032F425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9D55FF6-7B09-5048-96F6-994BE5FD1B54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00B76D3-E5CB-584B-8485-107E6DA20579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16003" y="1280160"/>
            <a:ext cx="3683465" cy="47601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EF01E507-B143-AA49-A98D-4AA5142F500D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274309" y="1280159"/>
            <a:ext cx="3683465" cy="47601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E45F1186-F6AE-6042-B37D-0AC4C0E9878A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132615" y="1280159"/>
            <a:ext cx="3683465" cy="47601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35ABBA1-DF6D-1242-BBD7-3BBA1DCD93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9" name="Picture 8">
            <a:extLst>
              <a:ext uri="{FF2B5EF4-FFF2-40B4-BE49-F238E27FC236}">
                <a16:creationId xmlns:a16="http://schemas.microsoft.com/office/drawing/2014/main" id="{2930A777-F70D-AA41-BB36-0858392991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2D1439DB-4163-6B45-B02F-7B1B6E9CF1CD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22369BC-3A6B-EE48-9676-A59F4FA02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58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pictur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C64D08C-796E-FF45-B6E6-E6BFB4CFFE38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0E4762C-6550-7146-9B44-2C82C1FEE13D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96347C6-2EEB-F045-9CAC-B74CAC366683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6189785" y="1259839"/>
            <a:ext cx="5614572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6BB071E-E9B3-9241-8CE1-EE1449B42BDF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189784" y="3750364"/>
            <a:ext cx="5614573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F1DB7F8-214E-F144-9184-F47B0FC63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8442851-BAE7-894C-9580-7E5C183675B5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387644" y="1259839"/>
            <a:ext cx="5614572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FF798F13-5C82-6F49-8839-02FF3E011F0E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387641" y="3750364"/>
            <a:ext cx="5614573" cy="230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pic>
        <p:nvPicPr>
          <p:cNvPr id="21" name="Picture 8">
            <a:extLst>
              <a:ext uri="{FF2B5EF4-FFF2-40B4-BE49-F238E27FC236}">
                <a16:creationId xmlns:a16="http://schemas.microsoft.com/office/drawing/2014/main" id="{F7F703DC-014A-514C-B167-D1EE828976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8D8CBF9B-C757-F84B-AE6B-F2BD9D6E4E4B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70606631-BB6A-AB48-9926-ED90990EC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28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icture w/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B46DE2-38E3-B849-8AC7-8276E59B8A7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Add </a:t>
            </a:r>
          </a:p>
          <a:p>
            <a:r>
              <a:rPr lang="en-US" dirty="0"/>
              <a:t>picture </a:t>
            </a:r>
          </a:p>
          <a:p>
            <a:r>
              <a:rPr lang="en-US" dirty="0"/>
              <a:t>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D6CC91-6E02-7644-8DC4-8F4A1CEC9144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081EC62-A291-974F-88E8-B22504E09773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9A31D0-4D77-3A4A-81E9-6E38DD44E0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5920" y="334647"/>
            <a:ext cx="5270421" cy="710246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anchor="ctr">
            <a:noAutofit/>
          </a:bodyPr>
          <a:lstStyle>
            <a:lvl1pPr>
              <a:defRPr sz="4000">
                <a:solidFill>
                  <a:srgbClr val="0078B5"/>
                </a:solidFill>
              </a:defRPr>
            </a:lvl1pPr>
          </a:lstStyle>
          <a:p>
            <a:r>
              <a:rPr lang="en-US"/>
              <a:t>Edit Master</a:t>
            </a:r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1A37E26C-63F6-9641-951C-9B890FA6D0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C7AAF9A6-CBBA-4440-841B-4578D32EE206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BB8B833-BDE9-0A44-864F-D0E93482B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71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64314E7-7CC9-C34A-999B-510DD0C4FA76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31407E5E-FDA6-A04C-A8DB-E90AA22231FC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52C7793-ECF6-244F-96E2-A49243968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320F88D2-ACD9-E94D-A553-C4AF13452A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091C2358-A7F9-3040-97B2-1E4C228EDD21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D767E7D-D067-8149-8E99-D30442F81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21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6F30EEE4-4E8F-DB49-A819-B8F604AAD331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26F09DE9-C1D1-3F47-A9C4-375E8C07F7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D29467CF-36DB-4B4F-A17C-71955183CFFA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D7D639-E472-424D-903A-F1EA38B44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8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7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 subhead">
    <p:bg>
      <p:bgPr>
        <a:pattFill prst="wdUpDiag">
          <a:fgClr>
            <a:srgbClr val="0083D4"/>
          </a:fgClr>
          <a:bgClr>
            <a:srgbClr val="0078B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64C61B3-416E-054D-9E1C-BC5165D9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483" y="1207042"/>
            <a:ext cx="10519966" cy="275776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0927B1-5473-7E4D-80CD-D60397B0E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1432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028B50-4F98-A24F-ADDD-EEF7BD91A313}"/>
              </a:ext>
            </a:extLst>
          </p:cNvPr>
          <p:cNvCxnSpPr/>
          <p:nvPr userDrawn="1"/>
        </p:nvCxnSpPr>
        <p:spPr>
          <a:xfrm>
            <a:off x="838200" y="4060280"/>
            <a:ext cx="10509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>
            <a:extLst>
              <a:ext uri="{FF2B5EF4-FFF2-40B4-BE49-F238E27FC236}">
                <a16:creationId xmlns:a16="http://schemas.microsoft.com/office/drawing/2014/main" id="{06C7B3A4-D139-8141-B14B-C354073C80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784266" y="685074"/>
            <a:ext cx="2623467" cy="65586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3F901-FA23-E547-A003-9B962C65FA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52254" y="5936388"/>
            <a:ext cx="4670425" cy="47307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800" b="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/>
              <a:t>Presentation Date (optional)</a:t>
            </a:r>
          </a:p>
        </p:txBody>
      </p:sp>
    </p:spTree>
    <p:extLst>
      <p:ext uri="{BB962C8B-B14F-4D97-AF65-F5344CB8AC3E}">
        <p14:creationId xmlns:p14="http://schemas.microsoft.com/office/powerpoint/2010/main" val="1047291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pattFill prst="wdUpDiag">
          <a:fgClr>
            <a:srgbClr val="0083D4"/>
          </a:fgClr>
          <a:bgClr>
            <a:srgbClr val="0078B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608028-1CB1-6F4B-9AF9-37896BD97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856675" y="2153284"/>
            <a:ext cx="2478650" cy="619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356F39-34B6-3A46-B5C1-BA21F7BEB062}"/>
              </a:ext>
            </a:extLst>
          </p:cNvPr>
          <p:cNvSpPr txBox="1"/>
          <p:nvPr userDrawn="1"/>
        </p:nvSpPr>
        <p:spPr>
          <a:xfrm>
            <a:off x="2791691" y="3262740"/>
            <a:ext cx="6608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0" dirty="0">
                <a:solidFill>
                  <a:schemeClr val="bg1"/>
                </a:solidFill>
                <a:latin typeface="Bahnschrift" panose="020B0502040204020203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82241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losing">
    <p:bg>
      <p:bgPr>
        <a:pattFill prst="wdUpDiag">
          <a:fgClr>
            <a:srgbClr val="0083D4"/>
          </a:fgClr>
          <a:bgClr>
            <a:srgbClr val="0078B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AD46-D549-3741-A710-62A5B54CAFC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262740"/>
            <a:ext cx="9144000" cy="1816768"/>
          </a:xfrm>
          <a:prstGeom prst="rect">
            <a:avLst/>
          </a:prstGeom>
        </p:spPr>
        <p:txBody>
          <a:bodyPr anchor="t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/>
              <a:t>Custom closing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86F17652-DA3F-794F-9C8F-D477BE4490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856675" y="2153284"/>
            <a:ext cx="2478650" cy="61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9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B1FC-403A-9F4E-B95F-3B6DE76B05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911E8-1B94-E448-A9A2-39B306EB4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259840"/>
            <a:ext cx="11430000" cy="4833375"/>
          </a:xfrm>
          <a:prstGeom prst="rect">
            <a:avLst/>
          </a:prstGeom>
        </p:spPr>
        <p:txBody>
          <a:bodyPr/>
          <a:lstStyle>
            <a:lvl1pPr>
              <a:defRPr>
                <a:latin typeface="Bahnschrift" panose="020B0502040204020203" pitchFamily="34" charset="0"/>
              </a:defRPr>
            </a:lvl1pPr>
            <a:lvl2pPr>
              <a:defRPr>
                <a:latin typeface="Bahnschrift" panose="020B0502040204020203" pitchFamily="34" charset="0"/>
              </a:defRPr>
            </a:lvl2pPr>
            <a:lvl3pPr>
              <a:defRPr>
                <a:latin typeface="Bahnschrift" panose="020B0502040204020203" pitchFamily="34" charset="0"/>
              </a:defRPr>
            </a:lvl3pPr>
            <a:lvl4pPr>
              <a:defRPr>
                <a:latin typeface="Bahnschrift" panose="020B0502040204020203" pitchFamily="34" charset="0"/>
              </a:defRPr>
            </a:lvl4pPr>
            <a:lvl5pPr>
              <a:defRPr>
                <a:latin typeface="Bahnschrift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4E3812-0330-C744-B0AF-9A2432076ACC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03F4720-40F5-2147-94F2-B1F091E6C1B6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8D2A03-AB07-294B-8F4E-14D07C5E79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36484C10-8E41-F848-99A2-1A12B979E563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FF7C8D3-985A-284D-8F92-2569CF8C4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3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86A7-E069-C747-AAA3-8F5BFFB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548" y="2326476"/>
            <a:ext cx="10519966" cy="2205047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2FA9B-2C2A-0847-BFF0-00E0BF963B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40833" y="6169976"/>
            <a:ext cx="1926603" cy="4816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3E52B8B-A2BE-0040-8704-CD134059C838}"/>
              </a:ext>
            </a:extLst>
          </p:cNvPr>
          <p:cNvSpPr/>
          <p:nvPr userDrawn="1"/>
        </p:nvSpPr>
        <p:spPr>
          <a:xfrm>
            <a:off x="0" y="2326476"/>
            <a:ext cx="685800" cy="2205047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1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 2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86A7-E069-C747-AAA3-8F5BFFB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548" y="2326476"/>
            <a:ext cx="10519966" cy="1500188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CC599-3307-904A-A4AC-564B7C950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3882" y="4053885"/>
            <a:ext cx="10515600" cy="485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4A73"/>
                </a:solidFill>
                <a:latin typeface="Bahnschrif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934FAF-8B98-B740-B698-8768B95CAA55}"/>
              </a:ext>
            </a:extLst>
          </p:cNvPr>
          <p:cNvCxnSpPr/>
          <p:nvPr userDrawn="1"/>
        </p:nvCxnSpPr>
        <p:spPr>
          <a:xfrm>
            <a:off x="838200" y="3958315"/>
            <a:ext cx="10509250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2FA9B-2C2A-0847-BFF0-00E0BF963B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40833" y="6169976"/>
            <a:ext cx="1926603" cy="4816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1533DC-935C-DB49-9BA5-ACFB0CE4EECD}"/>
              </a:ext>
            </a:extLst>
          </p:cNvPr>
          <p:cNvSpPr/>
          <p:nvPr userDrawn="1"/>
        </p:nvSpPr>
        <p:spPr>
          <a:xfrm>
            <a:off x="0" y="2326476"/>
            <a:ext cx="685800" cy="2205047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75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C208AA2-8233-194B-9E8B-A14D8C0CA769}"/>
              </a:ext>
            </a:extLst>
          </p:cNvPr>
          <p:cNvSpPr/>
          <p:nvPr userDrawn="1"/>
        </p:nvSpPr>
        <p:spPr>
          <a:xfrm>
            <a:off x="0" y="1733925"/>
            <a:ext cx="12192000" cy="3390150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E86A7-E069-C747-AAA3-8F5BFFB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548" y="2346412"/>
            <a:ext cx="10519966" cy="2165175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2FA9B-2C2A-0847-BFF0-00E0BF963B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132698" y="6169976"/>
            <a:ext cx="1926603" cy="4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5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 3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3BEF4EA-B35E-4442-B5EA-AF5B42C53A57}"/>
              </a:ext>
            </a:extLst>
          </p:cNvPr>
          <p:cNvSpPr/>
          <p:nvPr userDrawn="1"/>
        </p:nvSpPr>
        <p:spPr>
          <a:xfrm>
            <a:off x="0" y="1733925"/>
            <a:ext cx="12192000" cy="3390150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E86A7-E069-C747-AAA3-8F5BFFB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548" y="2579914"/>
            <a:ext cx="10519966" cy="1120145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CC599-3307-904A-A4AC-564B7C950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3882" y="3874277"/>
            <a:ext cx="10515600" cy="5507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934FAF-8B98-B740-B698-8768B95CAA55}"/>
              </a:ext>
            </a:extLst>
          </p:cNvPr>
          <p:cNvCxnSpPr/>
          <p:nvPr userDrawn="1"/>
        </p:nvCxnSpPr>
        <p:spPr>
          <a:xfrm>
            <a:off x="838200" y="3795036"/>
            <a:ext cx="105092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>
            <a:extLst>
              <a:ext uri="{FF2B5EF4-FFF2-40B4-BE49-F238E27FC236}">
                <a16:creationId xmlns:a16="http://schemas.microsoft.com/office/drawing/2014/main" id="{1A405482-0BB9-2E4B-9F55-33FA664D7E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132698" y="6169976"/>
            <a:ext cx="1926603" cy="4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6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D52510-A430-2446-B743-8A97FA853EEB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40B234-7349-744B-AD33-DC85DD1D1EC7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76F3A-3B84-7D40-B637-67EC872EE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674" y="1259839"/>
            <a:ext cx="5584565" cy="4833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A04DC-E578-8943-9662-B11695251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1515" y="1259839"/>
            <a:ext cx="5584565" cy="4833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EA80BAD-EA57-8B48-A4E0-1EB1405CFA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pic>
        <p:nvPicPr>
          <p:cNvPr id="15" name="Picture 8">
            <a:extLst>
              <a:ext uri="{FF2B5EF4-FFF2-40B4-BE49-F238E27FC236}">
                <a16:creationId xmlns:a16="http://schemas.microsoft.com/office/drawing/2014/main" id="{8E9F7C85-FFCB-A045-8AB7-142D0E514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CA4E8646-814E-6F4F-B444-A08CF9279520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11C6A5C-39D4-E143-AAB3-3B616E5C9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6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ite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47E794F-8DED-BC4B-89B8-41A8D18E6159}"/>
              </a:ext>
            </a:extLst>
          </p:cNvPr>
          <p:cNvSpPr/>
          <p:nvPr userDrawn="1"/>
        </p:nvSpPr>
        <p:spPr>
          <a:xfrm>
            <a:off x="0" y="416406"/>
            <a:ext cx="261257" cy="542382"/>
          </a:xfrm>
          <a:prstGeom prst="rect">
            <a:avLst/>
          </a:pr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E02295C2-4DC4-F14E-980F-8F6C48ED7AB9}"/>
              </a:ext>
            </a:extLst>
          </p:cNvPr>
          <p:cNvSpPr/>
          <p:nvPr userDrawn="1"/>
        </p:nvSpPr>
        <p:spPr>
          <a:xfrm>
            <a:off x="10082507" y="6214189"/>
            <a:ext cx="2133474" cy="457201"/>
          </a:xfrm>
          <a:custGeom>
            <a:avLst/>
            <a:gdLst>
              <a:gd name="connsiteX0" fmla="*/ 228600 w 2133474"/>
              <a:gd name="connsiteY0" fmla="*/ 0 h 457201"/>
              <a:gd name="connsiteX1" fmla="*/ 1675826 w 2133474"/>
              <a:gd name="connsiteY1" fmla="*/ 0 h 457201"/>
              <a:gd name="connsiteX2" fmla="*/ 1740062 w 2133474"/>
              <a:gd name="connsiteY2" fmla="*/ 0 h 457201"/>
              <a:gd name="connsiteX3" fmla="*/ 2133474 w 2133474"/>
              <a:gd name="connsiteY3" fmla="*/ 0 h 457201"/>
              <a:gd name="connsiteX4" fmla="*/ 2133474 w 2133474"/>
              <a:gd name="connsiteY4" fmla="*/ 457201 h 457201"/>
              <a:gd name="connsiteX5" fmla="*/ 1675826 w 2133474"/>
              <a:gd name="connsiteY5" fmla="*/ 457201 h 457201"/>
              <a:gd name="connsiteX6" fmla="*/ 1675826 w 2133474"/>
              <a:gd name="connsiteY6" fmla="*/ 457200 h 457201"/>
              <a:gd name="connsiteX7" fmla="*/ 228600 w 2133474"/>
              <a:gd name="connsiteY7" fmla="*/ 457200 h 457201"/>
              <a:gd name="connsiteX8" fmla="*/ 0 w 2133474"/>
              <a:gd name="connsiteY8" fmla="*/ 228600 h 457201"/>
              <a:gd name="connsiteX9" fmla="*/ 228600 w 2133474"/>
              <a:gd name="connsiteY9" fmla="*/ 0 h 4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33474" h="457201">
                <a:moveTo>
                  <a:pt x="228600" y="0"/>
                </a:moveTo>
                <a:lnTo>
                  <a:pt x="1675826" y="0"/>
                </a:lnTo>
                <a:lnTo>
                  <a:pt x="1740062" y="0"/>
                </a:lnTo>
                <a:lnTo>
                  <a:pt x="2133474" y="0"/>
                </a:lnTo>
                <a:lnTo>
                  <a:pt x="2133474" y="457201"/>
                </a:lnTo>
                <a:lnTo>
                  <a:pt x="1675826" y="457201"/>
                </a:lnTo>
                <a:lnTo>
                  <a:pt x="1675826" y="457200"/>
                </a:lnTo>
                <a:lnTo>
                  <a:pt x="228600" y="457200"/>
                </a:lnTo>
                <a:cubicBezTo>
                  <a:pt x="102348" y="457200"/>
                  <a:pt x="0" y="354852"/>
                  <a:pt x="0" y="228600"/>
                </a:cubicBezTo>
                <a:cubicBezTo>
                  <a:pt x="0" y="102348"/>
                  <a:pt x="102348" y="0"/>
                  <a:pt x="228600" y="0"/>
                </a:cubicBezTo>
                <a:close/>
              </a:path>
            </a:pathLst>
          </a:custGeom>
          <a:pattFill prst="wdUpDiag">
            <a:fgClr>
              <a:srgbClr val="0083D4"/>
            </a:fgClr>
            <a:bgClr>
              <a:srgbClr val="0078B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Bahnschrift" panose="020B0502040204020203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94127-C7E5-544A-9952-D41C4E55A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004" y="1291405"/>
            <a:ext cx="3643184" cy="67150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E3B7E-D854-064D-AEA3-63D68FAE1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004" y="2156882"/>
            <a:ext cx="3643184" cy="392063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C7B6818-BE77-4340-A1A8-9FFA7CE1E89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4450" y="1291405"/>
            <a:ext cx="3643184" cy="67150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3FBFB0D-24E3-D240-852B-1687575565C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450" y="2156882"/>
            <a:ext cx="3643184" cy="392063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2D8C281-5014-F942-B0B6-93F5DD974BF9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172897" y="1291405"/>
            <a:ext cx="3643184" cy="67150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4A7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CCD3CE0-F400-5846-9623-CC8DE4FC5C85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172896" y="2156882"/>
            <a:ext cx="3643185" cy="392063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C5F07B3-EFAE-0443-BDA9-756AA0868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080" y="334646"/>
            <a:ext cx="11430000" cy="71024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078B5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A29E99-893C-1E40-BE41-ED1255375C2F}"/>
              </a:ext>
            </a:extLst>
          </p:cNvPr>
          <p:cNvCxnSpPr>
            <a:cxnSpLocks/>
          </p:cNvCxnSpPr>
          <p:nvPr userDrawn="1"/>
        </p:nvCxnSpPr>
        <p:spPr>
          <a:xfrm>
            <a:off x="416004" y="2002580"/>
            <a:ext cx="3643184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8B6823-9E65-9B44-B29B-0B42DE5AF018}"/>
              </a:ext>
            </a:extLst>
          </p:cNvPr>
          <p:cNvCxnSpPr>
            <a:cxnSpLocks/>
          </p:cNvCxnSpPr>
          <p:nvPr userDrawn="1"/>
        </p:nvCxnSpPr>
        <p:spPr>
          <a:xfrm>
            <a:off x="4294450" y="2002580"/>
            <a:ext cx="3643184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727FDD4-27F4-274F-841D-7C7F5F9C8922}"/>
              </a:ext>
            </a:extLst>
          </p:cNvPr>
          <p:cNvCxnSpPr>
            <a:cxnSpLocks/>
          </p:cNvCxnSpPr>
          <p:nvPr userDrawn="1"/>
        </p:nvCxnSpPr>
        <p:spPr>
          <a:xfrm>
            <a:off x="8172896" y="2002580"/>
            <a:ext cx="3643184" cy="0"/>
          </a:xfrm>
          <a:prstGeom prst="line">
            <a:avLst/>
          </a:prstGeom>
          <a:ln w="28575">
            <a:solidFill>
              <a:srgbClr val="004A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8">
            <a:extLst>
              <a:ext uri="{FF2B5EF4-FFF2-40B4-BE49-F238E27FC236}">
                <a16:creationId xmlns:a16="http://schemas.microsoft.com/office/drawing/2014/main" id="{8333C537-0D64-AF4E-9397-8FFDDEC58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90681" y="6312441"/>
            <a:ext cx="1240076" cy="310019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A349DEE7-50C3-2B45-AF83-4927AF77337C}"/>
              </a:ext>
            </a:extLst>
          </p:cNvPr>
          <p:cNvSpPr/>
          <p:nvPr userDrawn="1"/>
        </p:nvSpPr>
        <p:spPr>
          <a:xfrm>
            <a:off x="11736209" y="631244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96D29B5-2EC9-8D4A-AD63-B29B77E0F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6679" y="6331435"/>
            <a:ext cx="373380" cy="236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0078B5"/>
                </a:solidFill>
                <a:latin typeface="Bahnschrift" panose="020B0502040204020203" pitchFamily="34" charset="0"/>
              </a:defRPr>
            </a:lvl1pPr>
          </a:lstStyle>
          <a:p>
            <a:fld id="{8D7FC446-F588-1E49-A4AF-0F7EB71D2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0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9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49" r:id="rId2"/>
    <p:sldLayoutId id="2147483650" r:id="rId3"/>
    <p:sldLayoutId id="2147483668" r:id="rId4"/>
    <p:sldLayoutId id="2147483671" r:id="rId5"/>
    <p:sldLayoutId id="2147483670" r:id="rId6"/>
    <p:sldLayoutId id="2147483667" r:id="rId7"/>
    <p:sldLayoutId id="2147483652" r:id="rId8"/>
    <p:sldLayoutId id="2147483653" r:id="rId9"/>
    <p:sldLayoutId id="2147483663" r:id="rId10"/>
    <p:sldLayoutId id="2147483662" r:id="rId11"/>
    <p:sldLayoutId id="2147483674" r:id="rId12"/>
    <p:sldLayoutId id="2147483660" r:id="rId13"/>
    <p:sldLayoutId id="2147483661" r:id="rId14"/>
    <p:sldLayoutId id="2147483675" r:id="rId15"/>
    <p:sldLayoutId id="2147483657" r:id="rId16"/>
    <p:sldLayoutId id="2147483654" r:id="rId17"/>
    <p:sldLayoutId id="2147483664" r:id="rId18"/>
    <p:sldLayoutId id="2147483655" r:id="rId19"/>
    <p:sldLayoutId id="2147483665" r:id="rId20"/>
    <p:sldLayoutId id="2147483673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191D8"/>
          </a:solidFill>
          <a:latin typeface="Bahnschrif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D0A1-15E4-E648-A903-D1F0E899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FY2026 Budget Development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0F2DA-9D57-CF4A-BE8F-9A64E954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7" y="1371600"/>
            <a:ext cx="11676011" cy="4833375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Feb 6	Operating and Capital Budget kick-off meeting with departments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Apr 23	Capital and Operating Budget requests received from departments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May 7	Board Committees review proposed budget calendar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Jun 4	Initial review with Access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Jun 11	Initial review with Customer Satisfaction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Jun 23	Board of Directors initial review and discussion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Jun 27	Initial review with Public Safety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Jul 16	Budget proposal presented to Board Committees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8A626-154B-4922-8FAA-E4EE82EB7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7FC446-F588-1E49-A4AF-0F7EB71D2C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9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D0A1-15E4-E648-A903-D1F0E899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FY2026 Budget Community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0F2DA-9D57-CF4A-BE8F-9A64E954A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7" y="1371600"/>
            <a:ext cx="11906275" cy="4833375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6	Presentation to Access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13	Update Board Committees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13	Presentation to Customer Satisfaction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22	Presentation to Public Safety Advisory Committee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22	Proposed budget document is published online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Aug 25-29	Budget public outreach and webinar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Sep 10	Update Board Committees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Sep 10	Public hearing on proposed budget and capital improvement plan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500" dirty="0">
                <a:ea typeface="ＭＳ Ｐゴシック" panose="020B0600070205080204" pitchFamily="34" charset="-128"/>
                <a:cs typeface="Arial" panose="020B0604020202020204" pitchFamily="34" charset="0"/>
              </a:rPr>
              <a:t>Sep 22	Board of Directors considers budget proposal for adoption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8A626-154B-4922-8FAA-E4EE82EB7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7FC446-F588-1E49-A4AF-0F7EB71D2C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7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smtClean="0">
            <a:latin typeface="Bahnschrift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e08e4526-135e-42dc-a579-4de740bed61e" ContentTypeId="0x010100185DD3B7827C0C47862C3B386ED860CA03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b7decc-19fe-4311-bbd3-45e2606e6819">
      <Value>14</Value>
    </TaxCatchAll>
    <_dlc_DocIdUrl xmlns="0299456b-aead-4a86-bc56-f52891360d54">
      <Url>https://capmetro.sharepoint.com/sites/FIN/_layouts/15/DocIdRedir.aspx?ID=FIND-885960498-25738</Url>
      <Description>FIND-885960498-25738</Description>
    </_dlc_DocIdUrl>
    <Uploaded_x0020_to_x0020_e_x002d_Builder_x003f_ xmlns="0299456b-aead-4a86-bc56-f52891360d54" xsi:nil="true"/>
    <Agency_x0020_Owner xmlns="0299456b-aead-4a86-bc56-f52891360d54" xsi:nil="true"/>
    <lcf76f155ced4ddcb4097134ff3c332f0 xmlns="0299456b-aead-4a86-bc56-f52891360d54" xsi:nil="true"/>
    <Required_x0020_in_x0020_e_x002d_Builder_x003f_ xmlns="0299456b-aead-4a86-bc56-f52891360d54" xsi:nil="true"/>
    <MigrationWizIdVersion xmlns="0299456b-aead-4a86-bc56-f52891360d54" xsi:nil="true"/>
    <Date_x0020_on_x0020_Document xmlns="0299456b-aead-4a86-bc56-f52891360d54" xsi:nil="true"/>
    <MigrationWizIdPermissions xmlns="0299456b-aead-4a86-bc56-f52891360d54" xsi:nil="true"/>
    <e_x002d_Builder_x0020_Domain xmlns="0299456b-aead-4a86-bc56-f52891360d54" xsi:nil="true"/>
    <Folder xmlns="0299456b-aead-4a86-bc56-f52891360d54"/>
    <lcf76f155ced4ddcb4097134ff3c332f xmlns="0299456b-aead-4a86-bc56-f52891360d54">
      <Terms xmlns="http://schemas.microsoft.com/office/infopath/2007/PartnerControls"/>
    </lcf76f155ced4ddcb4097134ff3c332f>
    <MigrationWizId xmlns="0299456b-aead-4a86-bc56-f52891360d54" xsi:nil="true"/>
    <Subfolder xmlns="0299456b-aead-4a86-bc56-f52891360d54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09CDE046307A4DB8627EB74D41C9B4" ma:contentTypeVersion="28" ma:contentTypeDescription="Create a new document." ma:contentTypeScope="" ma:versionID="68824d4ad58e8a92a6c45fd891dbc522">
  <xsd:schema xmlns:xsd="http://www.w3.org/2001/XMLSchema" xmlns:xs="http://www.w3.org/2001/XMLSchema" xmlns:p="http://schemas.microsoft.com/office/2006/metadata/properties" xmlns:ns2="0299456b-aead-4a86-bc56-f52891360d54" xmlns:ns3="83b7decc-19fe-4311-bbd3-45e2606e6819" targetNamespace="http://schemas.microsoft.com/office/2006/metadata/properties" ma:root="true" ma:fieldsID="4ace9b484fd99e60a67cf66c2449fc06" ns2:_="" ns3:_="">
    <xsd:import namespace="0299456b-aead-4a86-bc56-f52891360d54"/>
    <xsd:import namespace="83b7decc-19fe-4311-bbd3-45e2606e6819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_dlc_DocIdUrl" minOccurs="0"/>
                <xsd:element ref="ns2:Folder"/>
                <xsd:element ref="ns2:Subfolder"/>
                <xsd:element ref="ns2:Date_x0020_on_x0020_Document" minOccurs="0"/>
                <xsd:element ref="ns2:Agency_x0020_Owner" minOccurs="0"/>
                <xsd:element ref="ns2:Required_x0020_in_x0020_e_x002d_Builder_x003f_" minOccurs="0"/>
                <xsd:element ref="ns2:Uploaded_x0020_to_x0020_e_x002d_Builder_x003f_" minOccurs="0"/>
                <xsd:element ref="ns2:e_x002d_Builder_x0020_Domain" minOccurs="0"/>
                <xsd:element ref="ns2:lcf76f155ced4ddcb4097134ff3c332f0" minOccurs="0"/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99456b-aead-4a86-bc56-f52891360d5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_dlc_DocIdUrl" ma:index="11" nillable="true" ma:displayName="Document ID" ma:format="" ma:internalName="_dlc_DocId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Folder" ma:index="12" ma:displayName="Folder" ma:format="Dropdown" ma:internalName="Folder" ma:readOnly="false">
      <xsd:simpleType>
        <xsd:restriction base="dms:Choice">
          <xsd:enumeration value="CapMetro"/>
          <xsd:enumeration value="PMOR"/>
          <xsd:enumeration value="Orange Line"/>
          <xsd:enumeration value="Blue Line"/>
          <xsd:enumeration value="Red Line"/>
          <xsd:enumeration value="Green Line"/>
          <xsd:enumeration value="Yellow Line"/>
          <xsd:enumeration value="Pink Line"/>
          <xsd:enumeration value="Navy Line"/>
          <xsd:enumeration value="Purple Line"/>
          <xsd:enumeration value="MetroExpress"/>
          <xsd:enumeration value="MetroRapid"/>
          <xsd:enumeration value="Mobility Hubs"/>
          <xsd:enumeration value="Lime Line"/>
          <xsd:enumeration value="Pumpkin Line"/>
          <xsd:enumeration value="Cherry Line"/>
          <xsd:enumeration value="PC Office"/>
        </xsd:restriction>
      </xsd:simpleType>
    </xsd:element>
    <xsd:element name="Subfolder" ma:index="13" ma:displayName="Subfolder" ma:description="Aspects of the project" ma:format="Dropdown" ma:internalName="Subfolder" ma:readOnly="false">
      <xsd:simpleType>
        <xsd:restriction base="dms:Choice">
          <xsd:enumeration value="Contracts-Procurement"/>
          <xsd:enumeration value="Correspondence"/>
          <xsd:enumeration value="Environmental"/>
          <xsd:enumeration value="Project Management"/>
          <xsd:enumeration value="Public Outreach"/>
          <xsd:enumeration value="Reference Data"/>
          <xsd:enumeration value="Materials"/>
        </xsd:restriction>
      </xsd:simpleType>
    </xsd:element>
    <xsd:element name="Date_x0020_on_x0020_Document" ma:index="14" nillable="true" ma:displayName="Date on Document" ma:format="DateOnly" ma:internalName="Date_x0020_on_x0020_Document" ma:readOnly="false">
      <xsd:simpleType>
        <xsd:restriction base="dms:DateTime"/>
      </xsd:simpleType>
    </xsd:element>
    <xsd:element name="Agency_x0020_Owner" ma:index="15" nillable="true" ma:displayName="Agency Owner" ma:format="Dropdown" ma:internalName="Agency_x0020_Owner" ma:readOnly="false">
      <xsd:simpleType>
        <xsd:restriction base="dms:Choice">
          <xsd:enumeration value="ATP"/>
          <xsd:enumeration value="Bowman Engineering"/>
          <xsd:enumeration value="Capital Metro"/>
          <xsd:enumeration value="City of Austin"/>
          <xsd:enumeration value="FTA"/>
          <xsd:enumeration value="HDR"/>
          <xsd:enumeration value="HNTB"/>
          <xsd:enumeration value="Huitt Zollars"/>
          <xsd:enumeration value="Rifeline"/>
          <xsd:enumeration value="TxDOT"/>
        </xsd:restriction>
      </xsd:simpleType>
    </xsd:element>
    <xsd:element name="Required_x0020_in_x0020_e_x002d_Builder_x003f_" ma:index="16" nillable="true" ma:displayName="Required in e-Builder?" ma:format="Dropdown" ma:internalName="Required_x0020_in_x0020_e_x002d_Builder_x003f_" ma:readOnly="false">
      <xsd:simpleType>
        <xsd:restriction base="dms:Choice">
          <xsd:enumeration value="Yes"/>
          <xsd:enumeration value="No"/>
        </xsd:restriction>
      </xsd:simpleType>
    </xsd:element>
    <xsd:element name="Uploaded_x0020_to_x0020_e_x002d_Builder_x003f_" ma:index="17" nillable="true" ma:displayName="Uploaded to e-Builder?" ma:format="Dropdown" ma:internalName="Uploaded_x0020_to_x0020_e_x002d_Builder_x003f_" ma:readOnly="false">
      <xsd:simpleType>
        <xsd:restriction base="dms:Choice">
          <xsd:enumeration value="Yes"/>
          <xsd:enumeration value="No"/>
        </xsd:restriction>
      </xsd:simpleType>
    </xsd:element>
    <xsd:element name="e_x002d_Builder_x0020_Domain" ma:index="18" nillable="true" ma:displayName="e-Builder Domain" ma:format="Dropdown" ma:internalName="e_x002d_Builder_x0020_Domain" ma:readOnly="false">
      <xsd:simpleType>
        <xsd:restriction base="dms:Choice">
          <xsd:enumeration value="01 Correspondence"/>
          <xsd:enumeration value="02 Meetings"/>
          <xsd:enumeration value="03 Procurement"/>
          <xsd:enumeration value="04 External Coordination"/>
          <xsd:enumeration value="05 Contract Admin"/>
          <xsd:enumeration value="06 Project Management"/>
          <xsd:enumeration value="07 Real Estate &amp; Land Acquisition"/>
          <xsd:enumeration value="08 Design"/>
          <xsd:enumeration value="09 Environmental"/>
          <xsd:enumeration value="10 Permits"/>
          <xsd:enumeration value="11 Schedule"/>
          <xsd:enumeration value="12 Construction"/>
          <xsd:enumeration value="13 Photos-Videos"/>
          <xsd:enumeration value="14 Closeout"/>
        </xsd:restriction>
      </xsd:simpleType>
    </xsd:element>
    <xsd:element name="lcf76f155ced4ddcb4097134ff3c332f0" ma:index="19" nillable="true" ma:displayName="Image Tags_0" ma:hidden="true" ma:internalName="lcf76f155ced4ddcb4097134ff3c332f0" ma:readOnly="fals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15a791a-18bf-468b-b371-e735491f12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3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7decc-19fe-4311-bbd3-45e2606e681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f1f648d-4ba2-4728-9344-e7e3c2a9ab2f}" ma:internalName="TaxCatchAll" ma:showField="CatchAllData" ma:web="83b7decc-19fe-4311-bbd3-45e2606e68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3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Policy Auditing</Name>
    <Synchronization>Synchronous</Synchronization>
    <Type>10001</Type>
    <SequenceNumber>1100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10002</Type>
    <SequenceNumber>1101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10004</Type>
    <SequenceNumber>1102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Policy Auditing</Name>
    <Synchronization>Synchronous</Synchronization>
    <Type>10006</Type>
    <SequenceNumber>1103</SequenceNumber>
    <Url/>
    <Assembly>Microsoft.Office.Policy, Version=16.0.0.0, Culture=neutral, PublicKeyToken=71e9bce111e9429c</Assembly>
    <Class>Microsoft.Office.RecordsManagement.Internal.AuditHandler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p:Policy xmlns:p="office.server.policy" id="" local="true">
  <p:Name>General Admin</p:Name>
  <p:Description/>
  <p:Statement/>
  <p:PolicyItems>
    <p:PolicyItem featureId="Microsoft.Office.RecordsManagement.PolicyFeatures.Expiration" staticId="0x010100185DD3B7827C0C47862C3B386ED860CA03|487468523" UniqueId="4191c53a-7fd8-495d-b242-099e996a0d54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</number>
                  <property>CorrespondenceDate</property>
                  <propertyId>7850854f-a815-494b-b314-e5796b51de96</propertyId>
                  <period>days</period>
                </formula>
                <action type="action" id="Microsoft.Office.RecordsManagement.PolicyFeatures.Expiration.Action.SubmitFileMove" destnExplanation="Transferred due to organizational policy" destnId="fcee1cb8-dfa9-4f83-b9e9-a4988f1a1380" destnName="Send To RC" destnUrl="https://capmetro.sharepoint.com/sites/RecordsCenter/_vti_bin/OfficialFile.asmx"/>
              </data>
            </stages>
          </Schedule>
        </Schedules>
      </p:CustomData>
    </p:PolicyItem>
    <p:PolicyItem featureId="Microsoft.Office.RecordsManagement.PolicyFeatures.PolicyAudit" staticId="0x010100185DD3B7827C0C47862C3B386ED860CA03|-1292173298" UniqueId="3f0a550a-9122-47ad-a04c-0c24e40de624">
      <p:Name>Auditing</p:Name>
      <p:Description>Audits user actions on documents and list items to the Audit Log.</p:Description>
      <p:CustomData>
        <Audit>
          <MoveCopy/>
        </Audit>
      </p:CustomData>
    </p:PolicyItem>
  </p:PolicyItems>
</p:Policy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B3D226-38FF-47B6-BEC0-F3090F6B663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AF9A18B-117D-46C0-A1D4-2D8C94D1C648}">
  <ds:schemaRefs>
    <ds:schemaRef ds:uri="http://purl.org/dc/elements/1.1/"/>
    <ds:schemaRef ds:uri="http://schemas.microsoft.com/sharepoint/v3"/>
    <ds:schemaRef ds:uri="718ef3fb-350f-4c52-a46d-3d2e8f9ea678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be2880b-0d8e-44a2-b323-ce3f967a397f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8DD555-13FA-4017-9D0F-00C59DA64219}"/>
</file>

<file path=customXml/itemProps4.xml><?xml version="1.0" encoding="utf-8"?>
<ds:datastoreItem xmlns:ds="http://schemas.openxmlformats.org/officeDocument/2006/customXml" ds:itemID="{488403C6-8A0A-43C8-892D-337EB26CBD4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2701A4E-FF6F-429F-8002-46F0F89C2CCF}">
  <ds:schemaRefs>
    <ds:schemaRef ds:uri="office.server.policy"/>
  </ds:schemaRefs>
</ds:datastoreItem>
</file>

<file path=customXml/itemProps6.xml><?xml version="1.0" encoding="utf-8"?>
<ds:datastoreItem xmlns:ds="http://schemas.openxmlformats.org/officeDocument/2006/customXml" ds:itemID="{A6E8F719-E70F-40C0-9187-9D6A9345BCD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6cb04c7-a715-46bf-8650-15f4bed13bbb}" enabled="0" method="" siteId="{26cb04c7-a715-46bf-8650-15f4bed13bb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167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Bahnschrift</vt:lpstr>
      <vt:lpstr>Calibri</vt:lpstr>
      <vt:lpstr>Office Theme</vt:lpstr>
      <vt:lpstr>FY2026 Budget Development Calendar</vt:lpstr>
      <vt:lpstr>FY2026 Budget Community 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Sexton, Megan</dc:creator>
  <cp:lastModifiedBy>Toutin, Emmanuel</cp:lastModifiedBy>
  <cp:revision>24</cp:revision>
  <dcterms:created xsi:type="dcterms:W3CDTF">2022-02-17T22:07:26Z</dcterms:created>
  <dcterms:modified xsi:type="dcterms:W3CDTF">2025-06-03T19:57:34Z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1f1d127b0a2400d9ef7d58a9e3781d6">
    <vt:lpwstr/>
  </property>
  <property fmtid="{D5CDD505-2E9C-101B-9397-08002B2CF9AE}" pid="3" name="_dlc_policyId">
    <vt:lpwstr>0x010100185DD3B7827C0C47862C3B386ED860CA03|487468523</vt:lpwstr>
  </property>
  <property fmtid="{D5CDD505-2E9C-101B-9397-08002B2CF9AE}" pid="4" name="Vendor_x0020_Name">
    <vt:lpwstr/>
  </property>
  <property fmtid="{D5CDD505-2E9C-101B-9397-08002B2CF9AE}" pid="5" name="ProjectName">
    <vt:lpwstr/>
  </property>
  <property fmtid="{D5CDD505-2E9C-101B-9397-08002B2CF9AE}" pid="6" name="gc68f5099fc34baf924a6532ffc293aa">
    <vt:lpwstr/>
  </property>
  <property fmtid="{D5CDD505-2E9C-101B-9397-08002B2CF9AE}" pid="7" name="Software_x0020_Application">
    <vt:lpwstr/>
  </property>
  <property fmtid="{D5CDD505-2E9C-101B-9397-08002B2CF9AE}" pid="8" name="Project_x0020_Process">
    <vt:lpwstr/>
  </property>
  <property fmtid="{D5CDD505-2E9C-101B-9397-08002B2CF9AE}" pid="9" name="ContentTypeId">
    <vt:lpwstr>0x0101002F09CDE046307A4DB8627EB74D41C9B4</vt:lpwstr>
  </property>
  <property fmtid="{D5CDD505-2E9C-101B-9397-08002B2CF9AE}" pid="10" name="Project Process">
    <vt:lpwstr/>
  </property>
  <property fmtid="{D5CDD505-2E9C-101B-9397-08002B2CF9AE}" pid="11" name="Vendor Name">
    <vt:lpwstr/>
  </property>
  <property fmtid="{D5CDD505-2E9C-101B-9397-08002B2CF9AE}" pid="12" name="Project Document Category">
    <vt:lpwstr/>
  </property>
  <property fmtid="{D5CDD505-2E9C-101B-9397-08002B2CF9AE}" pid="13" name="ItemRetentionFormula">
    <vt:lpwstr>&lt;formula id="Microsoft.Office.RecordsManagement.PolicyFeatures.Expiration.Formula.BuiltIn"&gt;&lt;number&gt;1&lt;/number&gt;&lt;property&gt;CorrespondenceDate&lt;/property&gt;&lt;propertyId&gt;7850854f-a815-494b-b314-e5796b51de96&lt;/propertyId&gt;&lt;period&gt;days&lt;/period&gt;&lt;/formula&gt;</vt:lpwstr>
  </property>
  <property fmtid="{D5CDD505-2E9C-101B-9397-08002B2CF9AE}" pid="14" name="p730863db30c4ebea11a9d7a6b23d011">
    <vt:lpwstr/>
  </property>
  <property fmtid="{D5CDD505-2E9C-101B-9397-08002B2CF9AE}" pid="15" name="Project_x0020_Document_x0020_Category">
    <vt:lpwstr/>
  </property>
  <property fmtid="{D5CDD505-2E9C-101B-9397-08002B2CF9AE}" pid="16" name="g5929c615d13424a9b134e886e6a3476">
    <vt:lpwstr/>
  </property>
  <property fmtid="{D5CDD505-2E9C-101B-9397-08002B2CF9AE}" pid="17" name="CapMetroDepartmentSingleValue">
    <vt:lpwstr>14;#Marketing|872c91c8-6561-4e37-9084-cbca3f3f51b2</vt:lpwstr>
  </property>
  <property fmtid="{D5CDD505-2E9C-101B-9397-08002B2CF9AE}" pid="18" name="Software Application">
    <vt:lpwstr/>
  </property>
  <property fmtid="{D5CDD505-2E9C-101B-9397-08002B2CF9AE}" pid="19" name="b5ea74f41d224c32b6dadbe4e5a7f491">
    <vt:lpwstr/>
  </property>
  <property fmtid="{D5CDD505-2E9C-101B-9397-08002B2CF9AE}" pid="20" name="SSD?">
    <vt:bool>false</vt:bool>
  </property>
  <property fmtid="{D5CDD505-2E9C-101B-9397-08002B2CF9AE}" pid="21" name="MediaServiceImageTags">
    <vt:lpwstr/>
  </property>
  <property fmtid="{D5CDD505-2E9C-101B-9397-08002B2CF9AE}" pid="22" name="lcf76f155ced4ddcb4097134ff3c332f">
    <vt:lpwstr/>
  </property>
  <property fmtid="{D5CDD505-2E9C-101B-9397-08002B2CF9AE}" pid="23" name="_dlc_DocIdItemGuid">
    <vt:lpwstr>46cd99d2-0113-40da-8865-a4cbc701e31b</vt:lpwstr>
  </property>
</Properties>
</file>